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85" r:id="rId2"/>
    <p:sldId id="311" r:id="rId3"/>
    <p:sldId id="323" r:id="rId4"/>
    <p:sldId id="324" r:id="rId5"/>
    <p:sldId id="325" r:id="rId6"/>
    <p:sldId id="329" r:id="rId7"/>
    <p:sldId id="327" r:id="rId8"/>
    <p:sldId id="326" r:id="rId9"/>
    <p:sldId id="328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уклин Илья Эдуардович" initials="КИЭ" lastIdx="1" clrIdx="0">
    <p:extLst>
      <p:ext uri="{19B8F6BF-5375-455C-9EA6-DF929625EA0E}">
        <p15:presenceInfo xmlns:p15="http://schemas.microsoft.com/office/powerpoint/2012/main" userId="Куклин Илья Эдуардович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11" autoAdjust="0"/>
    <p:restoredTop sz="67787" autoAdjust="0"/>
  </p:normalViewPr>
  <p:slideViewPr>
    <p:cSldViewPr snapToGrid="0">
      <p:cViewPr>
        <p:scale>
          <a:sx n="66" d="100"/>
          <a:sy n="66" d="100"/>
        </p:scale>
        <p:origin x="883" y="-3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8DCB84-0B0D-4466-9DFE-8222560C6747}" type="datetimeFigureOut">
              <a:rPr lang="ru-RU" smtClean="0"/>
              <a:t>26.02.2021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6531A0-1348-4CDB-B257-6A0BB20FD93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1074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настоящее время проблемы, связанные с совершенствованием и объективизацией системы оценивания учебной деятельности студентов, являются одними из ключевых моментов оценивания успеваемости студентов. Многие традиционные методы оценки знаний, умений и навыков не соответствуют современным требованиям, предъявляемым к качеству образования. Решение данных проблем оказывается связано с обеспечением удобства использования системы учета успеваемости всем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6531A0-1348-4CDB-B257-6A0BB20FD931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8139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altLang="ru-RU" sz="1200" dirty="0" smtClean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Для организации основных видов оценивания будут использованы технологий облачных вычислений, которые на данный момент крайне редко применяются в образовательной практике и вычисление среднего значения успеваемости студентов довольно затруднительно.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6531A0-1348-4CDB-B257-6A0BB20FD93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2034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6531A0-1348-4CDB-B257-6A0BB20FD93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10968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6531A0-1348-4CDB-B257-6A0BB20FD93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1036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Подробнее</a:t>
            </a:r>
            <a:r>
              <a:rPr lang="ru-RU" baseline="0" dirty="0" smtClean="0"/>
              <a:t> с нашим проектом вы можете ознакомиться по </a:t>
            </a:r>
            <a:r>
              <a:rPr lang="en-US" baseline="0" dirty="0" err="1" smtClean="0"/>
              <a:t>qr</a:t>
            </a:r>
            <a:r>
              <a:rPr lang="ru-RU" baseline="0" dirty="0" smtClean="0"/>
              <a:t>-коду справа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6531A0-1348-4CDB-B257-6A0BB20FD93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7110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C7B9EC-6E7D-456A-9320-AB0DA48B1A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D993372-415F-4907-9DE8-EA478BC7FE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2D5568-35A6-49E0-9732-F2C89757D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E1AE2-25C8-4164-BE4A-B1F2799A6A04}" type="datetime1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04E7682-E4C3-48A0-B1B5-791022056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BB0212-7791-4E0C-9440-802667D56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426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1FD8EE-A013-4476-80A2-504645234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BDC8F0B-D8F6-44AD-BD41-3AEFC53AB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48D6A7-7169-480D-BF32-194933E13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B2E46-AD87-4C06-A883-E17FCD21C894}" type="datetime1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6752E8F-5D1D-40E9-B058-C609A0F86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7F6278-C4F0-4DCC-BBD4-148ED56C2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909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A246DCB-B8D4-40B7-ACC1-09E9752323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ADC8407-69E5-4BF3-A30F-090E0E5EBA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0B68A3-E801-4CA9-B744-E427F8550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1C72B-5F9F-4B3C-9391-0CFCE1DB49A9}" type="datetime1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45D1824-D6F0-4542-A92D-6F058389B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57FD2C-3D9E-4E04-A576-6E56961B9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6956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24CC26-F756-4EF2-9425-216EFDD22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C2143F2-3AEC-439F-808A-B2BA334872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876DA6-A96C-47FD-B61B-52A80AB41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E7F20-0035-49A2-98FE-BBEAF0E87D2D}" type="datetime1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9FCD5FB-B134-43FC-A835-55C83ABB6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8B73E94-1334-42AA-B487-55643FED8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4037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FCA651-406A-48B9-A457-FF66F56C6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FFBCAF2-85E3-4ABB-BBC7-ED7F2FC846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3ECA351-0DD3-481A-A320-B4E4EFAE7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F2A52-D4E7-4D0C-A036-610838B997D5}" type="datetime1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63DFFD2-0A99-450B-BEA0-4743A2E48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1E3397-C730-4120-8844-EEBBDD30E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4319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1E5924-93E0-4A7E-BCFE-903EFAD63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965FCC-3546-4C6C-975D-1614833354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111165F-8C2B-4D74-B51A-B2E906DBB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7539B27-197B-4FA4-997D-6405A6319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22EE7-4BB6-4D38-AC3D-55E6B85A3555}" type="datetime1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44311E-D294-4645-B987-663163880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E97A456-20F6-48F0-811E-D7560F85F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4657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983662-01D4-4620-B278-5441DF114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D8A8B27-E061-4C40-8A4D-0838D30E2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6CAA78-E1E9-42E2-BC21-FA1FB5D16B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B7623C0-15B7-4711-9875-FE4CB9DDA4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8C62F2D-6370-4DF7-8936-77A780A1A6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D3F6E80-3AAC-4235-961D-036AB4CFB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8D357-7D34-4FEC-93BD-E78DF8BFB24B}" type="datetime1">
              <a:rPr lang="ru-RU" smtClean="0"/>
              <a:t>26.02.2021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113E1753-ECA5-408C-8153-01557EE15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D387A51-6A06-4322-9C86-0C640483C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229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238615-9D3C-41B1-8D9B-BFB288659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C64AE24-D490-4B3E-B399-A7902B246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73B88-DC42-4722-A759-F248B67ACCA5}" type="datetime1">
              <a:rPr lang="ru-RU" smtClean="0"/>
              <a:t>26.02.2021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C55579-3C3D-4F15-8A32-44A43AB8B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11FEF65-C133-4C52-8928-379978F7E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4663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5DDBD61-C3B0-479F-9D21-0CA6CB4FD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C0172-151F-4938-B32E-0EB4CAB1152A}" type="datetime1">
              <a:rPr lang="ru-RU" smtClean="0"/>
              <a:t>26.02.2021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E902BCA-CB35-4825-9031-27ADD713F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C2A4391-9941-47C8-AAEF-20ACC859E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1094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98BB66-31A2-4C7A-8E09-842E7816B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DF6066-AC4A-447F-BE48-E24B50E71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B21CAAF-9FBB-4CB9-A318-80DA6509A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FB6B7D4-3CD2-40B3-9C4A-37A0276B8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75846-423A-4C12-8D78-CBCAE00887AD}" type="datetime1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536F5D-147C-4D41-9D3F-60355AD13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B12BF1D-4626-4513-A216-DF9EB8203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1606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877532-273C-47BF-A2D4-23D2A559E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40D6A00-D067-4BA8-8F18-46E14F49B7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E80C72B-AC1F-4E8D-BE11-E8DD9985A1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17A83CB-35FE-43FF-90BF-BEF34FEB8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93156-6502-43B1-93E2-C04FE30B6FAC}" type="datetime1">
              <a:rPr lang="ru-RU" smtClean="0"/>
              <a:t>26.02.2021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E07CC1E-333D-4D4D-BCEC-0861016DC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BB77589-E170-4C37-8E96-4DD8479B2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5890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A1EDFC-524A-4730-8E01-25C107632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25BCD3E-3349-4BEC-B7CC-C2AD626EA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526D30-4D62-49FD-9508-B2808D5076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519DB9-73CB-4B7F-BBFE-7B9F009AF86A}" type="datetime1">
              <a:rPr lang="ru-RU" smtClean="0"/>
              <a:t>26.02.2021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BE96D9-D556-4AD2-A157-CA256D2F85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943452-03FF-4556-8909-E39C6B8CB9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F7AB1-9D30-4031-A63E-8F55C7C9BE1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9103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екст, кишечнополостное, медуза, гидроид&#10;&#10;Автоматически созданное описание">
            <a:extLst>
              <a:ext uri="{FF2B5EF4-FFF2-40B4-BE49-F238E27FC236}">
                <a16:creationId xmlns:a16="http://schemas.microsoft.com/office/drawing/2014/main" id="{EEFBD691-FD74-4BF4-9223-E919FE608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1132">
            <a:off x="-4720710" y="-599175"/>
            <a:ext cx="18943036" cy="10655458"/>
          </a:xfrm>
          <a:prstGeom prst="rect">
            <a:avLst/>
          </a:prstGeom>
        </p:spPr>
      </p:pic>
      <p:sp>
        <p:nvSpPr>
          <p:cNvPr id="6" name="Заголовок 1"/>
          <p:cNvSpPr txBox="1">
            <a:spLocks/>
          </p:cNvSpPr>
          <p:nvPr/>
        </p:nvSpPr>
        <p:spPr>
          <a:xfrm>
            <a:off x="613314" y="2396862"/>
            <a:ext cx="11182445" cy="233169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altLang="ru-RU" sz="60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Цифровая активность студента</a:t>
            </a:r>
            <a:endParaRPr lang="ru-RU" altLang="ru-RU" sz="6000" b="1" cap="al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408E75-A126-4EEB-B6B4-A2FC5F290A50}"/>
              </a:ext>
            </a:extLst>
          </p:cNvPr>
          <p:cNvSpPr txBox="1"/>
          <p:nvPr/>
        </p:nvSpPr>
        <p:spPr>
          <a:xfrm>
            <a:off x="613315" y="5264758"/>
            <a:ext cx="361028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Команда:</a:t>
            </a:r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sz="2800" dirty="0" err="1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Бафомет</a:t>
            </a:r>
            <a:endParaRPr lang="ru-RU" sz="2800" dirty="0" smtClean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ru-RU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Екатеринбург </a:t>
            </a:r>
            <a:r>
              <a:rPr lang="en-US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/</a:t>
            </a:r>
            <a:r>
              <a:rPr lang="ru-RU" sz="2800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2021</a:t>
            </a:r>
            <a:endParaRPr lang="ru-RU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92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08E22F7-D057-4BA6-9BEE-75B31A7A4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5130587" cy="851095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63651" y="223440"/>
            <a:ext cx="84001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4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ПРОБЛЕМА</a:t>
            </a:r>
            <a:endParaRPr lang="ru-RU" altLang="ru-RU" sz="4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8AEACC-C086-4382-96B4-06E50155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2</a:t>
            </a:fld>
            <a:endParaRPr lang="ru-RU" sz="1800" dirty="0">
              <a:solidFill>
                <a:srgbClr val="0300FF"/>
              </a:solidFill>
            </a:endParaRP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844316" y="2366685"/>
            <a:ext cx="790614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6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Многие </a:t>
            </a:r>
            <a:r>
              <a:rPr lang="ru-RU" altLang="ru-RU" sz="36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традиционные методы оценки знаний, умений и навыков не соответствуют современным требованиям, предъявляемым </a:t>
            </a:r>
            <a:endParaRPr lang="ru-RU" altLang="ru-RU" sz="3600" dirty="0" smtClean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ru-RU" altLang="ru-RU" sz="36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 </a:t>
            </a:r>
            <a:r>
              <a:rPr lang="ru-RU" altLang="ru-RU" sz="36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качеству образования.</a:t>
            </a:r>
            <a:endParaRPr lang="ru-RU" altLang="ru-RU" sz="36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418" y="3797846"/>
            <a:ext cx="2821587" cy="445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400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08E22F7-D057-4BA6-9BEE-75B31A7A4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5130587" cy="851095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63651" y="223440"/>
            <a:ext cx="84001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4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КОНЦЕПЦИЯ ПРОЕКТА</a:t>
            </a:r>
            <a:endParaRPr lang="ru-RU" altLang="ru-RU" sz="4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8AEACC-C086-4382-96B4-06E50155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3</a:t>
            </a:fld>
            <a:endParaRPr lang="ru-RU" sz="1800" dirty="0">
              <a:solidFill>
                <a:srgbClr val="0300FF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747860" y="2517453"/>
            <a:ext cx="6989372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40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Для организации основных видов </a:t>
            </a:r>
            <a:r>
              <a:rPr lang="ru-RU" altLang="ru-RU" sz="40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оценивания будут использованы </a:t>
            </a:r>
            <a:r>
              <a:rPr lang="ru-RU" altLang="ru-RU" sz="40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технологий облачных </a:t>
            </a:r>
            <a:r>
              <a:rPr lang="ru-RU" altLang="ru-RU" sz="40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вычислений.</a:t>
            </a:r>
            <a:endParaRPr lang="ru-RU" altLang="ru-RU" sz="40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623" y="3109912"/>
            <a:ext cx="77131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09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08E22F7-D057-4BA6-9BEE-75B31A7A4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5130587" cy="851095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63651" y="223440"/>
            <a:ext cx="84001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4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ЦЕЛЬ</a:t>
            </a:r>
            <a:endParaRPr lang="ru-RU" altLang="ru-RU" sz="4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8AEACC-C086-4382-96B4-06E50155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4</a:t>
            </a:fld>
            <a:endParaRPr lang="ru-RU" sz="1800" dirty="0">
              <a:solidFill>
                <a:srgbClr val="0300FF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993868" y="2496069"/>
            <a:ext cx="92989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6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Обеспечить удобство </a:t>
            </a:r>
            <a:r>
              <a:rPr lang="ru-RU" altLang="ru-RU" sz="36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использования системы учета успеваемости </a:t>
            </a:r>
            <a:r>
              <a:rPr lang="ru-RU" altLang="ru-RU" sz="36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всеми </a:t>
            </a:r>
            <a:r>
              <a:rPr lang="ru-RU" altLang="ru-RU" sz="36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участниками образовательного процесса, в первую очередь </a:t>
            </a:r>
            <a:r>
              <a:rPr lang="ru-RU" altLang="ru-RU" sz="36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преподавателем </a:t>
            </a:r>
            <a:r>
              <a:rPr lang="ru-RU" altLang="ru-RU" sz="36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и студентами. </a:t>
            </a:r>
            <a:endParaRPr lang="ru-RU" altLang="ru-RU" sz="36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2948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08E22F7-D057-4BA6-9BEE-75B31A7A4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5130587" cy="851095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63651" y="223440"/>
            <a:ext cx="84001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4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ЗАДАЧА</a:t>
            </a:r>
            <a:endParaRPr lang="ru-RU" altLang="ru-RU" sz="4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8AEACC-C086-4382-96B4-06E50155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5</a:t>
            </a:fld>
            <a:endParaRPr lang="ru-RU" sz="1800" dirty="0">
              <a:solidFill>
                <a:srgbClr val="0300FF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1357751" y="2501150"/>
            <a:ext cx="730607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6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Разработать методику расчёта </a:t>
            </a:r>
            <a:r>
              <a:rPr lang="ru-RU" altLang="ru-RU" sz="36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количественной оценки успеваемости </a:t>
            </a:r>
            <a:r>
              <a:rPr lang="ru-RU" altLang="ru-RU" sz="36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студента.</a:t>
            </a:r>
            <a:endParaRPr lang="ru-RU" altLang="ru-RU" sz="36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861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08E22F7-D057-4BA6-9BEE-75B31A7A4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5130587" cy="851095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63651" y="223440"/>
            <a:ext cx="84001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Техническое описание 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8AEACC-C086-4382-96B4-06E50155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6</a:t>
            </a:fld>
            <a:endParaRPr lang="ru-RU" sz="1800" dirty="0">
              <a:solidFill>
                <a:srgbClr val="0300FF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0923" y="1616273"/>
            <a:ext cx="7411484" cy="4963218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750" y="931326"/>
            <a:ext cx="2346894" cy="579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03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08E22F7-D057-4BA6-9BEE-75B31A7A4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5130587" cy="851095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63651" y="223440"/>
            <a:ext cx="84001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4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Техническое описание решения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8AEACC-C086-4382-96B4-06E50155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7</a:t>
            </a:fld>
            <a:endParaRPr lang="ru-RU" sz="1800" dirty="0">
              <a:solidFill>
                <a:srgbClr val="0300FF"/>
              </a:solidFill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4028" y="931326"/>
            <a:ext cx="2346894" cy="5790149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7240" y="4568223"/>
            <a:ext cx="3573228" cy="197068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625" y="1704865"/>
            <a:ext cx="3658111" cy="366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23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08E22F7-D057-4BA6-9BEE-75B31A7A4C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5130587" cy="851095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63651" y="223440"/>
            <a:ext cx="84001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4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КОМАНДА ПРОЕКТА</a:t>
            </a:r>
            <a:endParaRPr lang="ru-RU" altLang="ru-RU" sz="4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8AEACC-C086-4382-96B4-06E50155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8</a:t>
            </a:fld>
            <a:endParaRPr lang="ru-RU" sz="1800" dirty="0">
              <a:solidFill>
                <a:srgbClr val="0300FF"/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834" y="1595860"/>
            <a:ext cx="8044397" cy="4976926"/>
          </a:xfrm>
          <a:prstGeom prst="rect">
            <a:avLst/>
          </a:prstGeom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63651" y="1869869"/>
            <a:ext cx="255492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ru-RU" sz="2800" dirty="0" err="1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Лысков</a:t>
            </a:r>
            <a:endParaRPr lang="ru-RU" altLang="ru-RU" sz="2800" dirty="0" smtClean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ru-RU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Вячеслав</a:t>
            </a:r>
          </a:p>
          <a:p>
            <a:pPr algn="ctr"/>
            <a:r>
              <a:rPr lang="en-US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@revo1ve</a:t>
            </a:r>
            <a:endParaRPr lang="ru-RU" altLang="ru-RU" sz="2800" dirty="0" smtClean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ru-RU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РИ-290014</a:t>
            </a:r>
            <a:r>
              <a:rPr lang="ru-RU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endParaRPr lang="ru-RU" altLang="ru-RU" sz="28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5277883" y="4276298"/>
            <a:ext cx="338593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Чернов</a:t>
            </a:r>
          </a:p>
          <a:p>
            <a:pPr algn="ctr"/>
            <a:r>
              <a:rPr lang="ru-RU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Андрей</a:t>
            </a:r>
          </a:p>
          <a:p>
            <a:pPr algn="ctr"/>
            <a:r>
              <a:rPr lang="en-US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@</a:t>
            </a:r>
            <a:r>
              <a:rPr lang="en-US" altLang="ru-RU" sz="2800" dirty="0" err="1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chernovssss</a:t>
            </a:r>
            <a:endParaRPr lang="ru-RU" altLang="ru-RU" sz="2800" dirty="0" smtClean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ru-RU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РИ-290018 </a:t>
            </a:r>
            <a:endParaRPr lang="ru-RU" altLang="ru-RU" sz="28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ru-RU" altLang="ru-RU" sz="28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8663822" y="2602300"/>
            <a:ext cx="336008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Нестеров</a:t>
            </a:r>
          </a:p>
          <a:p>
            <a:pPr algn="ctr"/>
            <a:r>
              <a:rPr lang="ru-RU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Илья</a:t>
            </a:r>
          </a:p>
          <a:p>
            <a:pPr algn="ctr"/>
            <a:r>
              <a:rPr lang="en-US" altLang="ru-RU" sz="28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</a:t>
            </a:r>
            <a:r>
              <a:rPr lang="en-US" altLang="ru-RU" sz="2800" dirty="0" err="1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</a:t>
            </a:r>
            <a:r>
              <a:rPr lang="en-US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id154177236</a:t>
            </a:r>
            <a:endParaRPr lang="ru-RU" altLang="ru-RU" sz="2800" dirty="0" smtClean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ru-RU" altLang="ru-RU" sz="28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РИ-290022</a:t>
            </a:r>
            <a:endParaRPr lang="ru-RU" altLang="ru-RU" sz="28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310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08E22F7-D057-4BA6-9BEE-75B31A7A4C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5130587" cy="851095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263651" y="223440"/>
            <a:ext cx="84001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4000" b="1" dirty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ЗАКЛЮЧЕНИЕ</a:t>
            </a:r>
            <a:endParaRPr lang="ru-RU" altLang="ru-RU" sz="40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28AEACC-C086-4382-96B4-06E501556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54686" y="6356350"/>
            <a:ext cx="299113" cy="365125"/>
          </a:xfrm>
        </p:spPr>
        <p:txBody>
          <a:bodyPr/>
          <a:lstStyle/>
          <a:p>
            <a:fld id="{608F7AB1-9D30-4031-A63E-8F55C7C9BE17}" type="slidenum">
              <a:rPr lang="ru-RU" sz="1800" smtClean="0">
                <a:solidFill>
                  <a:srgbClr val="0300FF"/>
                </a:solidFill>
              </a:rPr>
              <a:t>9</a:t>
            </a:fld>
            <a:endParaRPr lang="ru-RU" sz="1800" dirty="0">
              <a:solidFill>
                <a:srgbClr val="0300FF"/>
              </a:solidFill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9E4C9A5-0CA0-4E57-A2FF-371112588390}"/>
              </a:ext>
            </a:extLst>
          </p:cNvPr>
          <p:cNvSpPr/>
          <p:nvPr/>
        </p:nvSpPr>
        <p:spPr>
          <a:xfrm>
            <a:off x="810700" y="2825241"/>
            <a:ext cx="730607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altLang="ru-RU" sz="36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Мы надеемся что наша библиотека поможет компании</a:t>
            </a:r>
          </a:p>
          <a:p>
            <a:r>
              <a:rPr lang="en-US" altLang="ru-RU" sz="36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“</a:t>
            </a:r>
            <a:r>
              <a:rPr lang="ru-RU" altLang="ru-RU" sz="3600" dirty="0" err="1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Юрайт</a:t>
            </a:r>
            <a:r>
              <a:rPr lang="en-US" altLang="ru-RU" sz="36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”</a:t>
            </a:r>
            <a:r>
              <a:rPr lang="ru-RU" altLang="ru-RU" sz="3600" dirty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ru-RU" altLang="ru-RU" sz="3600" dirty="0" smtClean="0">
                <a:solidFill>
                  <a:schemeClr val="accent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и участникам образовательного процесса.</a:t>
            </a:r>
            <a:endParaRPr lang="ru-RU" altLang="ru-RU" sz="3600" dirty="0">
              <a:solidFill>
                <a:schemeClr val="accent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3074" name="Picture 2" descr="http://qrcoder.ru/code/?https%3A%2F%2Fgithub.com%2Frevo1ve%2FHackaton&amp;4&amp;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4070" y="3949834"/>
            <a:ext cx="2406516" cy="2406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220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221</Words>
  <Application>Microsoft Office PowerPoint</Application>
  <PresentationFormat>Широкоэкранный</PresentationFormat>
  <Paragraphs>46</Paragraphs>
  <Slides>9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Куклин Илья Эдуардович</dc:creator>
  <cp:lastModifiedBy>Andrey</cp:lastModifiedBy>
  <cp:revision>27</cp:revision>
  <dcterms:created xsi:type="dcterms:W3CDTF">2020-12-07T11:18:14Z</dcterms:created>
  <dcterms:modified xsi:type="dcterms:W3CDTF">2021-02-26T08:13:59Z</dcterms:modified>
</cp:coreProperties>
</file>

<file path=docProps/thumbnail.jpeg>
</file>